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06BA8-868B-201C-2D7B-78394465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51B2E3-9E89-1C61-1590-4B424D6DF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0B93E7-0EAA-3ACF-47C7-94B69C9B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4B701F-145E-0E21-3E80-5A987246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FFB18-FA46-AE9D-5758-AD85E51B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9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B3413-53C8-B74A-7A21-5750DC0B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5C87A4-F761-CD75-13A0-0AAE8458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AE336-7BF1-0017-2759-BEEA6197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34DA2-E707-30C3-F388-854673FF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30C387-BB03-7AAC-357E-3BF4543D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27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A4A670-24FC-A8AA-7AC2-203247771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60E25D-5200-0F3C-9C1A-76486306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25170-444F-89CC-E82C-3FCD7D0B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A18D1-1763-4407-2F8B-BA71240A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4D55F-F980-E2A7-E0F6-1F2C3832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89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43AB8-F1DC-BC13-AB07-1942BD2F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35FA3-272C-31F2-7970-960FCAE5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B0ECC-5D0F-E07C-1E80-1E277EFF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94512-74A1-7D59-3D30-419A8ABC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147637-CF2C-625F-7B85-92DF01C9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8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27306-DD66-7E92-2AA6-53F623A9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6359FD-2A61-0C97-C032-EC25349C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0DA22-3C55-DB9F-69FB-7686A479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49857-BB76-6F12-AC4B-610134EF7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1CAD72-2876-858A-9293-02565B62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9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D5A14-D6C7-691F-8E5A-92844313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028DF-6394-DE1B-F181-184A743F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F2566A-1391-DB2E-95CD-62B230A4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F7465-BC29-466F-4885-3C15E7B9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A90D75-7ABA-7451-86BD-64B5E752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30F47-3268-1634-C8B6-B6EAC371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61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64737-B0E7-F795-6FB7-F5CDE633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8F091-1F3B-D600-9700-CD52447D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BE93B0-9FFB-39E8-DAC6-CFC0885DE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3FAD9D-EDB5-47A4-7C4C-01D217F4F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AA4EA5-0FA0-6D3D-70FD-344AC73F8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5E8614-A671-9F14-54A4-C7FA362B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AE03B7-81DE-9168-EAFB-4107B430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8CF91C-B68D-4DE8-F5C5-3FB765D2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7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23781-6A72-BADB-1CE3-0B855567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08BAEB-B258-CCD4-E9DC-FFB42138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9C6C7-25B0-F3E4-87A7-D8961CC2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0B84B0-D6B9-2587-00C6-A1B8D8FD5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7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025881-F478-7485-02AD-E6E48F8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E439BF-6285-126F-3FFB-637AEAF8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9FCC95-0B63-0D1E-E0F5-0B17C880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44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8BDDF-1EAE-950D-3908-3921BED1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10E4B7-5B31-4A98-3A78-AF134BE4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EC03CC-DAEB-CEFF-1E45-1FA7A741D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BD36F-8C86-7BFE-5302-5A94FD08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096FF-87D2-A385-9C5B-570B6FA1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2A856-112A-BD27-F7E0-7F7530BC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71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3EE4D-8F2F-38FE-A9A5-17E3E6D9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DB8187-F4F8-96B3-70AA-CEA1659C5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FD7103-7F79-0DD8-42E7-2D84F3434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88780F-7B51-2F03-CA39-0633254A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A399F9-3369-1A9C-0A54-662BC6E2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69277C-CEC3-DA60-36CE-611ADA04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2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260984-2E30-B174-695F-6655E498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5C3389-C371-7970-30F3-4A04E922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C0696-6C00-3FE1-ADC4-AA2A96833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45CE-EC1E-400C-84DF-2BAA29496E2C}" type="datetimeFigureOut">
              <a:rPr lang="es-MX" smtClean="0"/>
              <a:t>09/11/2023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EA3B7-1721-D202-E094-01AF7E254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91753-2F62-5CCC-48B1-A5575FA8A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1034-20E7-47B7-B64A-ED2D6BCD08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47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942915B-1EC8-6AE2-7878-A49AA77C9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76D8B5AC-3402-82EF-E534-079680A0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67BE81EF-761E-4A30-E348-39BE2490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FF29E96A-EB7D-BBEB-0FC7-5E957CAE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">
            <a:extLst>
              <a:ext uri="{FF2B5EF4-FFF2-40B4-BE49-F238E27FC236}">
                <a16:creationId xmlns:a16="http://schemas.microsoft.com/office/drawing/2014/main" id="{2CB10657-D5F2-ED02-8D8C-483CE99B7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María Fernanda Vázquez Esquinca</cp:lastModifiedBy>
  <cp:revision>2</cp:revision>
  <dcterms:created xsi:type="dcterms:W3CDTF">2023-11-06T19:17:20Z</dcterms:created>
  <dcterms:modified xsi:type="dcterms:W3CDTF">2023-11-09T13:36:54Z</dcterms:modified>
</cp:coreProperties>
</file>